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8"/>
    <p:restoredTop sz="86418"/>
  </p:normalViewPr>
  <p:slideViewPr>
    <p:cSldViewPr snapToGrid="0" snapToObjects="1">
      <p:cViewPr varScale="1">
        <p:scale>
          <a:sx n="112" d="100"/>
          <a:sy n="112" d="100"/>
        </p:scale>
        <p:origin x="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FE15-AC10-8444-ADEA-582BF183251C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D157-7CCC-3344-B032-877B40994F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ern.tv/news/" TargetMode="External"/><Relationship Id="rId4" Type="http://schemas.openxmlformats.org/officeDocument/2006/relationships/hyperlink" Target="http://www.nanomark.org.tw/Eng/License/12/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mark.org.tw/Eng/License/12/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ern.tv/new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1" y="606624"/>
            <a:ext cx="2228845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606624"/>
            <a:ext cx="1088120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52" y="714624"/>
            <a:ext cx="1485116" cy="972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2374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6</a:t>
            </a:r>
            <a:br>
              <a:rPr lang="en-US" b="1" dirty="0" smtClean="0"/>
            </a:br>
            <a:r>
              <a:rPr lang="en-US" b="1" dirty="0" err="1" smtClean="0"/>
              <a:t>Antibacteriele</a:t>
            </a:r>
            <a:r>
              <a:rPr lang="en-US" b="1" dirty="0" smtClean="0"/>
              <a:t> </a:t>
            </a:r>
            <a:r>
              <a:rPr lang="en-US" b="1" dirty="0" err="1" smtClean="0"/>
              <a:t>Effecten</a:t>
            </a:r>
            <a:r>
              <a:rPr lang="en-US" b="1" dirty="0" smtClean="0"/>
              <a:t> van </a:t>
            </a:r>
            <a:r>
              <a:rPr lang="en-US" b="1" dirty="0" err="1" smtClean="0"/>
              <a:t>Nanoproducten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0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5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20000x (2µm)</a:t>
            </a:r>
            <a:endParaRPr lang="en-US" sz="3600" b="1" dirty="0"/>
          </a:p>
        </p:txBody>
      </p:sp>
      <p:pic>
        <p:nvPicPr>
          <p:cNvPr id="4" name="Picture 3" descr="Screen Shot 2015-06-24 at 09.1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74" y="2430487"/>
            <a:ext cx="5138292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50000x (1µm)</a:t>
            </a:r>
            <a:endParaRPr lang="en-US" sz="3600" b="1" dirty="0"/>
          </a:p>
        </p:txBody>
      </p:sp>
      <p:pic>
        <p:nvPicPr>
          <p:cNvPr id="5" name="Picture 4" descr="Screen Shot 2015-06-24 at 09.1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52" y="2416832"/>
            <a:ext cx="5147484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20000x (2µm)</a:t>
            </a:r>
            <a:endParaRPr lang="en-US" sz="3600" b="1" dirty="0"/>
          </a:p>
        </p:txBody>
      </p:sp>
      <p:pic>
        <p:nvPicPr>
          <p:cNvPr id="5" name="Picture 4" descr="Screen Shot 2015-06-24 at 09.1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99" y="2415550"/>
            <a:ext cx="5154375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Mechanisme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antibacteriele</a:t>
            </a:r>
            <a:r>
              <a:rPr lang="en-US" sz="3600" b="1" dirty="0" smtClean="0"/>
              <a:t> effect</a:t>
            </a:r>
            <a:endParaRPr lang="en-US" sz="3600" b="1" dirty="0"/>
          </a:p>
        </p:txBody>
      </p:sp>
      <p:pic>
        <p:nvPicPr>
          <p:cNvPr id="4" name="Picture 3" descr="http://www.isern.tv/img/bacter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"/>
          <a:stretch/>
        </p:blipFill>
        <p:spPr bwMode="auto">
          <a:xfrm>
            <a:off x="626534" y="2200593"/>
            <a:ext cx="4693356" cy="3330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645" y="5563445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  <a:hlinkClick r:id="rId3"/>
              </a:rPr>
              <a:t>CF:    http</a:t>
            </a:r>
            <a:r>
              <a:rPr lang="tr-TR" sz="1400" dirty="0">
                <a:solidFill>
                  <a:srgbClr val="FF0000"/>
                </a:solidFill>
                <a:hlinkClick r:id="rId3"/>
              </a:rPr>
              <a:t>://www.isern.tv/news/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8065" y="5563445"/>
            <a:ext cx="3634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u="sng" dirty="0">
                <a:hlinkClick r:id="rId4"/>
              </a:rPr>
              <a:t>http://www.nanomark.org.tw/Eng/License/12/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646" y="2453270"/>
            <a:ext cx="2326972" cy="28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Een</a:t>
            </a:r>
            <a:r>
              <a:rPr lang="tr-TR" sz="3600" b="1" baseline="0" dirty="0" smtClean="0"/>
              <a:t> </a:t>
            </a:r>
            <a:r>
              <a:rPr lang="tr-TR" sz="3600" b="1" dirty="0" smtClean="0"/>
              <a:t>ICPMS-</a:t>
            </a:r>
            <a:r>
              <a:rPr lang="tr-TR" sz="3600" b="1" dirty="0" err="1" smtClean="0"/>
              <a:t>apparaat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631" y="2155008"/>
            <a:ext cx="3852000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2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 </a:t>
            </a:r>
            <a:r>
              <a:rPr lang="tr-TR" sz="3600" b="1" dirty="0" smtClean="0"/>
              <a:t>ICPMS </a:t>
            </a:r>
            <a:r>
              <a:rPr lang="tr-TR" sz="3600" b="1" dirty="0" err="1" smtClean="0"/>
              <a:t>Analyse</a:t>
            </a:r>
            <a:r>
              <a:rPr lang="tr-TR" sz="3600" b="1" baseline="0" dirty="0" smtClean="0"/>
              <a:t> RIKILT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801838" y="6217579"/>
            <a:ext cx="7689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 analysis was carried out at the Central Laboratory of the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Yildiz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Technical University Science and Technology Research and Application Center, January 2015.)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9" y="1273125"/>
            <a:ext cx="7875270" cy="5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Muskin</a:t>
            </a:r>
            <a:r>
              <a:rPr lang="tr-TR" dirty="0"/>
              <a:t>, J., </a:t>
            </a:r>
            <a:r>
              <a:rPr lang="tr-TR" dirty="0" err="1" smtClean="0"/>
              <a:t>Wattnem</a:t>
            </a:r>
            <a:r>
              <a:rPr lang="tr-TR" dirty="0" smtClean="0"/>
              <a:t>, </a:t>
            </a:r>
            <a:r>
              <a:rPr lang="tr-TR" dirty="0"/>
              <a:t>J., </a:t>
            </a:r>
            <a:r>
              <a:rPr lang="tr-TR" dirty="0" err="1"/>
              <a:t>Ragusa</a:t>
            </a:r>
            <a:r>
              <a:rPr lang="tr-TR" dirty="0"/>
              <a:t>, M.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Hug</a:t>
            </a:r>
            <a:r>
              <a:rPr lang="tr-TR" dirty="0"/>
              <a:t>, B. (2008). Real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Marketing </a:t>
            </a:r>
            <a:r>
              <a:rPr lang="tr-TR" dirty="0" err="1"/>
              <a:t>Hype</a:t>
            </a:r>
            <a:r>
              <a:rPr lang="tr-TR" dirty="0"/>
              <a:t>: </a:t>
            </a:r>
            <a:r>
              <a:rPr lang="tr-TR" dirty="0" err="1"/>
              <a:t>Student</a:t>
            </a:r>
            <a:r>
              <a:rPr lang="tr-TR" dirty="0" err="1" smtClean="0"/>
              <a:t>-Designed</a:t>
            </a:r>
            <a:r>
              <a:rPr lang="tr-TR" dirty="0" smtClean="0"/>
              <a:t> </a:t>
            </a:r>
            <a:r>
              <a:rPr lang="tr-TR" dirty="0" err="1"/>
              <a:t>Experiments</a:t>
            </a:r>
            <a:r>
              <a:rPr lang="tr-TR" dirty="0"/>
              <a:t> Test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Silver </a:t>
            </a:r>
            <a:r>
              <a:rPr lang="tr-TR" dirty="0" err="1"/>
              <a:t>Nanoparticles</a:t>
            </a:r>
            <a:r>
              <a:rPr lang="tr-TR" i="1" dirty="0"/>
              <a:t>.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Science</a:t>
            </a:r>
            <a:r>
              <a:rPr lang="tr-TR" i="1" dirty="0"/>
              <a:t> </a:t>
            </a:r>
            <a:r>
              <a:rPr lang="tr-TR" i="1" dirty="0" err="1"/>
              <a:t>Teacher</a:t>
            </a:r>
            <a:r>
              <a:rPr lang="tr-TR" dirty="0"/>
              <a:t>, 75(4), 57-61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>
                <a:solidFill>
                  <a:srgbClr val="FF0000"/>
                </a:solidFill>
                <a:hlinkClick r:id="rId2"/>
              </a:rPr>
              <a:t>http://www.isern.tv/news/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tr-TR" u="sng" dirty="0">
                <a:hlinkClick r:id="rId3"/>
              </a:rPr>
              <a:t>http://www.nanomark.org.tw/Eng/License/12/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u="sng" dirty="0">
                <a:solidFill>
                  <a:srgbClr val="0000FF"/>
                </a:solidFill>
              </a:rPr>
              <a:t>https://</a:t>
            </a:r>
            <a:r>
              <a:rPr lang="en-US" u="sng" dirty="0" err="1">
                <a:solidFill>
                  <a:srgbClr val="0000FF"/>
                </a:solidFill>
              </a:rPr>
              <a:t>en.wikipedia.org</a:t>
            </a:r>
            <a:r>
              <a:rPr lang="en-US" u="sng" dirty="0">
                <a:solidFill>
                  <a:srgbClr val="0000FF"/>
                </a:solidFill>
              </a:rPr>
              <a:t>/wiki/</a:t>
            </a:r>
            <a:r>
              <a:rPr lang="en-US" u="sng" dirty="0" err="1" smtClean="0">
                <a:solidFill>
                  <a:srgbClr val="0000FF"/>
                </a:solidFill>
              </a:rPr>
              <a:t>Inductively_coupled_plasma_mass_spectrometry</a:t>
            </a:r>
            <a:endParaRPr lang="en-US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Het </a:t>
            </a:r>
            <a:r>
              <a:rPr lang="en-US" sz="3600" b="1" dirty="0" err="1" smtClean="0"/>
              <a:t>Resultaat</a:t>
            </a:r>
            <a:r>
              <a:rPr lang="en-US" sz="3600" b="1" dirty="0" smtClean="0"/>
              <a:t> van het Experiment van les 5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(Photo)</a:t>
            </a:r>
            <a:endParaRPr lang="en-US" sz="3600" b="1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3155" y="2771915"/>
            <a:ext cx="4197695" cy="38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61545" y="2655808"/>
            <a:ext cx="3852000" cy="4111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91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Het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Resultaat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van het Experiment van les 5</a:t>
            </a:r>
            <a:b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Licht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microscoop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227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" descr="C:\Users\can\Downloads\20141205.001444_copy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649" y="2770025"/>
            <a:ext cx="4572381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1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Het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Resultaat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van het Experiment van les 5</a:t>
            </a:r>
            <a:b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1" dirty="0" smtClean="0"/>
              <a:t>(</a:t>
            </a:r>
            <a:r>
              <a:rPr lang="en-US" sz="3600" b="1" dirty="0" smtClean="0"/>
              <a:t>SEM </a:t>
            </a:r>
            <a:r>
              <a:rPr lang="en-US" sz="3600" b="1" dirty="0" err="1" smtClean="0"/>
              <a:t>opname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125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Gezonde</a:t>
            </a:r>
            <a:r>
              <a:rPr lang="en-US" sz="3600" b="1" dirty="0" smtClean="0"/>
              <a:t>  </a:t>
            </a:r>
            <a:r>
              <a:rPr lang="en-US" sz="3600" b="1" dirty="0" smtClean="0"/>
              <a:t>E. Coli </a:t>
            </a:r>
            <a:r>
              <a:rPr lang="en-US" sz="3600" b="1" dirty="0" err="1" smtClean="0"/>
              <a:t>Bacterie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Cellen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1000x (50µm)</a:t>
            </a:r>
            <a:endParaRPr lang="en-US" sz="3600" b="1" dirty="0"/>
          </a:p>
        </p:txBody>
      </p:sp>
      <p:pic>
        <p:nvPicPr>
          <p:cNvPr id="4" name="Picture 3" descr="Screen Shot 2015-06-24 at 09.1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6" y="2403158"/>
            <a:ext cx="5145173" cy="385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3600" dirty="0" smtClean="0"/>
              <a:t>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10000x </a:t>
            </a:r>
            <a:r>
              <a:rPr lang="en-US" sz="3600" b="1" dirty="0" smtClean="0"/>
              <a:t>(5µm)</a:t>
            </a:r>
            <a:endParaRPr lang="en-US" sz="3600" b="1" dirty="0"/>
          </a:p>
        </p:txBody>
      </p:sp>
      <p:pic>
        <p:nvPicPr>
          <p:cNvPr id="4" name="Picture 3" descr="Screen Shot 2015-06-24 at 09.1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27" y="2427902"/>
            <a:ext cx="5145172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3600" dirty="0" smtClean="0"/>
              <a:t>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20000x </a:t>
            </a:r>
            <a:r>
              <a:rPr lang="en-US" sz="3600" b="1" dirty="0" smtClean="0"/>
              <a:t>(2µm)</a:t>
            </a:r>
            <a:endParaRPr lang="en-US" sz="3600" b="1" dirty="0"/>
          </a:p>
        </p:txBody>
      </p:sp>
      <p:pic>
        <p:nvPicPr>
          <p:cNvPr id="4" name="Picture 3" descr="Screen Shot 2015-06-24 at 09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40" y="2441310"/>
            <a:ext cx="5161266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1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3600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50000x (1µm)</a:t>
            </a:r>
            <a:endParaRPr lang="en-US" sz="3600" b="1" dirty="0"/>
          </a:p>
        </p:txBody>
      </p:sp>
      <p:pic>
        <p:nvPicPr>
          <p:cNvPr id="4" name="Picture 3" descr="Screen Shot 2015-06-24 at 09.1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72" y="2455909"/>
            <a:ext cx="5145172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3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5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Ongezonde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E. Coli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Bacterie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Cellen</a:t>
            </a:r>
            <a:r>
              <a:rPr lang="en-US" sz="3600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8000x (5µm)</a:t>
            </a:r>
            <a:endParaRPr lang="en-US" sz="3600" b="1" dirty="0"/>
          </a:p>
        </p:txBody>
      </p:sp>
      <p:pic>
        <p:nvPicPr>
          <p:cNvPr id="5" name="Picture 4" descr="Screen Shot 2015-06-24 at 09.1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95" y="2430852"/>
            <a:ext cx="5147484" cy="385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4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155</Words>
  <Application>Microsoft Macintosh PowerPoint</Application>
  <PresentationFormat>Diavoorstelling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Lesson 6 Antibacteriele Effecten van Nanoproducten </vt:lpstr>
      <vt:lpstr>   Het Resultaat van het Experiment van les 5 (Photo)</vt:lpstr>
      <vt:lpstr>   Het Resultaat van het Experiment van les 5  (Licht microscoop)</vt:lpstr>
      <vt:lpstr>   Het Resultaat van het Experiment van les 5 (SEM opname)</vt:lpstr>
      <vt:lpstr> Gezonde  E. Coli Bacterie Cellen 1000x (50µm)</vt:lpstr>
      <vt:lpstr> Gezonde  E. Coli Bacterie Cellen  10000x (5µm)</vt:lpstr>
      <vt:lpstr> Gezonde  E. Coli Bacterie Cellen  20000x (2µm)</vt:lpstr>
      <vt:lpstr> Gezonde  E. Coli Bacterie Cellen  50000x (1µm)</vt:lpstr>
      <vt:lpstr> Ongezonde  E. Coli Bacterie Cellen  8000x (5µm)</vt:lpstr>
      <vt:lpstr> Ongezonde  E. Coli Bacterie Cellen  20000x (2µm)</vt:lpstr>
      <vt:lpstr> Ongezonde  E. Coli Bacterie Cellen  50000x (1µm)</vt:lpstr>
      <vt:lpstr> Ongezonde  E. Coli Bacterie Cellen  20000x (2µm)</vt:lpstr>
      <vt:lpstr>Mechanisme antibacteriele effect</vt:lpstr>
      <vt:lpstr>Een ICPMS-apparaat</vt:lpstr>
      <vt:lpstr>   ICPMS Analyse RIKILT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Jan Apotheker</cp:lastModifiedBy>
  <cp:revision>24</cp:revision>
  <dcterms:created xsi:type="dcterms:W3CDTF">2015-06-24T06:03:00Z</dcterms:created>
  <dcterms:modified xsi:type="dcterms:W3CDTF">2015-12-29T13:46:27Z</dcterms:modified>
</cp:coreProperties>
</file>